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ABA0A-76E2-4F0A-9F93-FC71F1D55F2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6C33-5AB5-4961-B2DE-2672AF261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ok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47700"/>
            <a:ext cx="7762875" cy="6210300"/>
          </a:xfrm>
          <a:prstGeom prst="rect">
            <a:avLst/>
          </a:prstGeom>
          <a:noFill/>
        </p:spPr>
      </p:pic>
      <p:pic>
        <p:nvPicPr>
          <p:cNvPr id="5" name="Picture 2" descr="Image result for cook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762875" cy="621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The average one has 10 chips.  You must use flour and sugar.  My grandma loves baking and this is her favorite snack.</a:t>
            </a:r>
            <a:endParaRPr lang="en-US" sz="5400" dirty="0"/>
          </a:p>
        </p:txBody>
      </p:sp>
      <p:pic>
        <p:nvPicPr>
          <p:cNvPr id="4098" name="Picture 2" descr="Image result for cook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41520"/>
            <a:ext cx="2895600" cy="2316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Cookies</a:t>
            </a:r>
          </a:p>
          <a:p>
            <a:r>
              <a:rPr lang="en-US" sz="6000" dirty="0" smtClean="0"/>
              <a:t>10</a:t>
            </a:r>
          </a:p>
          <a:p>
            <a:r>
              <a:rPr lang="en-US" sz="6000" dirty="0" smtClean="0"/>
              <a:t>Ingredients</a:t>
            </a:r>
          </a:p>
          <a:p>
            <a:r>
              <a:rPr lang="en-US" sz="6000" dirty="0" smtClean="0"/>
              <a:t>Grandma</a:t>
            </a:r>
            <a:endParaRPr lang="en-US" sz="6000" dirty="0" smtClean="0"/>
          </a:p>
        </p:txBody>
      </p:sp>
      <p:pic>
        <p:nvPicPr>
          <p:cNvPr id="4098" name="Picture 2" descr="Image result for cook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819400"/>
            <a:ext cx="43815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s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8963"/>
            <a:ext cx="6686550" cy="6469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dinosa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6637888" cy="512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lsps.org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tcandela</dc:creator>
  <cp:lastModifiedBy>tcandela</cp:lastModifiedBy>
  <cp:revision>2</cp:revision>
  <dcterms:created xsi:type="dcterms:W3CDTF">2017-03-01T13:41:48Z</dcterms:created>
  <dcterms:modified xsi:type="dcterms:W3CDTF">2017-03-01T13:47:31Z</dcterms:modified>
</cp:coreProperties>
</file>